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ine Harkink" userId="a78267ac-fc2d-485f-a832-6b81cd17b586" providerId="ADAL" clId="{42CC7ADF-8B91-4238-AFC5-3BC627DFFAD0}"/>
    <pc:docChg chg="delSld">
      <pc:chgData name="Corine Harkink" userId="a78267ac-fc2d-485f-a832-6b81cd17b586" providerId="ADAL" clId="{42CC7ADF-8B91-4238-AFC5-3BC627DFFAD0}" dt="2022-10-06T11:01:20.564" v="1" actId="2696"/>
      <pc:docMkLst>
        <pc:docMk/>
      </pc:docMkLst>
      <pc:sldChg chg="del">
        <pc:chgData name="Corine Harkink" userId="a78267ac-fc2d-485f-a832-6b81cd17b586" providerId="ADAL" clId="{42CC7ADF-8B91-4238-AFC5-3BC627DFFAD0}" dt="2022-10-06T11:01:04.951" v="0" actId="2696"/>
        <pc:sldMkLst>
          <pc:docMk/>
          <pc:sldMk cId="2645754654" sldId="258"/>
        </pc:sldMkLst>
      </pc:sldChg>
      <pc:sldChg chg="del">
        <pc:chgData name="Corine Harkink" userId="a78267ac-fc2d-485f-a832-6b81cd17b586" providerId="ADAL" clId="{42CC7ADF-8B91-4238-AFC5-3BC627DFFAD0}" dt="2022-10-06T11:01:20.564" v="1" actId="2696"/>
        <pc:sldMkLst>
          <pc:docMk/>
          <pc:sldMk cId="945552901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217AB9-5F8B-4D44-A40E-E38F0D457F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Gedrag en welzijn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281C1F9-D0F2-4501-8A8D-7B4FA2ABF2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5: Afwijkend gedrag</a:t>
            </a:r>
          </a:p>
          <a:p>
            <a:r>
              <a:rPr lang="nl-NL" dirty="0"/>
              <a:t>Niveau 2 blok 1</a:t>
            </a:r>
          </a:p>
        </p:txBody>
      </p:sp>
    </p:spTree>
    <p:extLst>
      <p:ext uri="{BB962C8B-B14F-4D97-AF65-F5344CB8AC3E}">
        <p14:creationId xmlns:p14="http://schemas.microsoft.com/office/powerpoint/2010/main" val="2797459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77ABA6-0C9C-406F-99E6-7B8948161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gedragselementen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3E07A4-019B-4D34-A976-F8AC3FC61D5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Handelingen die een dier uitvoert</a:t>
            </a:r>
          </a:p>
          <a:p>
            <a:r>
              <a:rPr lang="nl-NL" dirty="0"/>
              <a:t>Soms horen gedragselementen bij elkaar. Ze vormen dan een gedragssysteem. De handelingen volgen elkaar op. Voorbeeld is gedragssysteem eten</a:t>
            </a:r>
          </a:p>
          <a:p>
            <a:endParaRPr lang="nl-NL" dirty="0"/>
          </a:p>
          <a:p>
            <a:r>
              <a:rPr lang="nl-NL" dirty="0"/>
              <a:t>Als gedragselementen zich altijd in een vaste volgorde afgespeeld worden noemen we dat een keten.  Vb. baltsgedrag zeebaars (zigzagdans)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97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759A3-82F4-4F00-B112-75931DD5E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Gedragsonderzoek uitvoeren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D747F3-FDB6-49D0-A91D-3611FD16FB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9250" y="2037155"/>
            <a:ext cx="8993798" cy="3106504"/>
          </a:xfrm>
        </p:spPr>
        <p:txBody>
          <a:bodyPr>
            <a:normAutofit/>
          </a:bodyPr>
          <a:lstStyle/>
          <a:p>
            <a:r>
              <a:rPr lang="nl-NL" dirty="0"/>
              <a:t>Observeren van diergedrag in groep of dier alleen</a:t>
            </a:r>
          </a:p>
          <a:p>
            <a:endParaRPr lang="nl-NL" dirty="0"/>
          </a:p>
          <a:p>
            <a:r>
              <a:rPr lang="nl-NL" dirty="0"/>
              <a:t>Start met een </a:t>
            </a:r>
            <a:r>
              <a:rPr lang="nl-NL" dirty="0" err="1"/>
              <a:t>ethogram</a:t>
            </a:r>
            <a:r>
              <a:rPr lang="nl-NL" dirty="0"/>
              <a:t> (gedragslijst van mogelijke gedragingen)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1026" name="Picture 2" descr="Biologie Ethogram &amp; Protocol | Thema16rosalie">
            <a:extLst>
              <a:ext uri="{FF2B5EF4-FFF2-40B4-BE49-F238E27FC236}">
                <a16:creationId xmlns:a16="http://schemas.microsoft.com/office/drawing/2014/main" id="{7839D160-8D1F-488B-97DD-4C56CD774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696" y="1197205"/>
            <a:ext cx="5769140" cy="5188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81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4FE77C-608D-4827-B9BA-0F428530A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ethogram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A202E5-39CF-4C0C-AD94-E1C760B6A9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Wat belangrijk bij maken </a:t>
            </a:r>
            <a:r>
              <a:rPr lang="nl-NL" dirty="0" err="1"/>
              <a:t>ethogram</a:t>
            </a:r>
            <a:r>
              <a:rPr lang="nl-NL" dirty="0"/>
              <a:t>?</a:t>
            </a:r>
          </a:p>
          <a:p>
            <a:pPr lvl="1"/>
            <a:r>
              <a:rPr lang="nl-NL" dirty="0"/>
              <a:t>Gedragselementen beschrijven. Zo duidelijk mogelijk.</a:t>
            </a:r>
          </a:p>
          <a:p>
            <a:pPr lvl="1"/>
            <a:r>
              <a:rPr lang="nl-NL" dirty="0"/>
              <a:t>Afkortingen maken</a:t>
            </a:r>
          </a:p>
        </p:txBody>
      </p:sp>
    </p:spTree>
    <p:extLst>
      <p:ext uri="{BB962C8B-B14F-4D97-AF65-F5344CB8AC3E}">
        <p14:creationId xmlns:p14="http://schemas.microsoft.com/office/powerpoint/2010/main" val="377460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5662B5-06B3-4FD7-B680-394B5699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verder?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C033D7-911B-45FC-A94B-8A72E649A56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03722" y="2385946"/>
            <a:ext cx="10363826" cy="3424107"/>
          </a:xfrm>
        </p:spPr>
        <p:txBody>
          <a:bodyPr/>
          <a:lstStyle/>
          <a:p>
            <a:r>
              <a:rPr lang="nl-NL" dirty="0"/>
              <a:t>Observeren van het dier of de groep</a:t>
            </a:r>
          </a:p>
          <a:p>
            <a:pPr lvl="1"/>
            <a:r>
              <a:rPr lang="nl-NL" dirty="0"/>
              <a:t>Twee manieren</a:t>
            </a:r>
          </a:p>
          <a:p>
            <a:pPr lvl="1"/>
            <a:r>
              <a:rPr lang="nl-NL" dirty="0"/>
              <a:t>Bepaalde tijd alles noteren wat het dier doet</a:t>
            </a:r>
          </a:p>
          <a:p>
            <a:pPr lvl="1"/>
            <a:r>
              <a:rPr lang="nl-NL" dirty="0"/>
              <a:t>Om de zoveel tijd kijken en noteren wat het dier doet. </a:t>
            </a:r>
          </a:p>
          <a:p>
            <a:r>
              <a:rPr lang="nl-NL" dirty="0" err="1"/>
              <a:t>Turfen</a:t>
            </a:r>
            <a:r>
              <a:rPr lang="nl-NL" dirty="0"/>
              <a:t> en vastleggen in turflijst. </a:t>
            </a:r>
          </a:p>
          <a:p>
            <a:r>
              <a:rPr lang="nl-NL" dirty="0"/>
              <a:t>Protocol maken. Dit is een lijst met tijdstippen van de gedragselementen. Zo kun je zien in welke volgorde het dier welk gedrag vertoont. </a:t>
            </a:r>
          </a:p>
        </p:txBody>
      </p:sp>
      <p:pic>
        <p:nvPicPr>
          <p:cNvPr id="2050" name="Picture 2" descr="kat - Objectiviteit &amp; subjectiviteit">
            <a:extLst>
              <a:ext uri="{FF2B5EF4-FFF2-40B4-BE49-F238E27FC236}">
                <a16:creationId xmlns:a16="http://schemas.microsoft.com/office/drawing/2014/main" id="{B572C411-C187-49FD-8ED8-54D563ABE2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388" y="2214694"/>
            <a:ext cx="7883834" cy="407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62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FBEEE0-743D-4E93-BA4F-D185AF07E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Diagram van het 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F2766F-AB7E-4165-B333-3D97819D29B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Soms ga je gedrag vergelijken. De uitkomst kan dan in een diagram weergegeven worden. </a:t>
            </a:r>
          </a:p>
          <a:p>
            <a:endParaRPr lang="nl-NL" dirty="0"/>
          </a:p>
        </p:txBody>
      </p:sp>
      <p:pic>
        <p:nvPicPr>
          <p:cNvPr id="3074" name="Picture 2" descr="kat - Objectiviteit &amp; subjectiviteit">
            <a:extLst>
              <a:ext uri="{FF2B5EF4-FFF2-40B4-BE49-F238E27FC236}">
                <a16:creationId xmlns:a16="http://schemas.microsoft.com/office/drawing/2014/main" id="{EBB548DD-CF67-4C53-9B06-E5D5F3F51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5" y="1295400"/>
            <a:ext cx="645795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94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2BC2FB-292F-46FC-9014-6927EE1A0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E049F6-974B-4A32-988D-BBF11416C4D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Jullie gaan een gedragsonderzoek doen.</a:t>
            </a:r>
          </a:p>
          <a:p>
            <a:r>
              <a:rPr lang="nl-NL" dirty="0"/>
              <a:t>Maak tweetallen en vraag welk dier je gaat bekijken</a:t>
            </a:r>
          </a:p>
          <a:p>
            <a:r>
              <a:rPr lang="nl-NL" dirty="0"/>
              <a:t>Stel een </a:t>
            </a:r>
            <a:r>
              <a:rPr lang="nl-NL" dirty="0" err="1"/>
              <a:t>ethogram</a:t>
            </a:r>
            <a:r>
              <a:rPr lang="nl-NL" dirty="0"/>
              <a:t> samen. Welke gedragselementen kan jullie diersoort laten zien?</a:t>
            </a:r>
          </a:p>
          <a:p>
            <a:r>
              <a:rPr lang="nl-NL" dirty="0"/>
              <a:t>Maak een schema waarin je bij kunt houden wat het dier doet. Kies uit de twee verschillende methodes.</a:t>
            </a:r>
          </a:p>
          <a:p>
            <a:r>
              <a:rPr lang="nl-NL" dirty="0"/>
              <a:t>Maak een turflijst met daarin het aantal gedragingen </a:t>
            </a:r>
          </a:p>
          <a:p>
            <a:r>
              <a:rPr lang="nl-NL" dirty="0"/>
              <a:t>Maak een protocol.</a:t>
            </a:r>
          </a:p>
          <a:p>
            <a:r>
              <a:rPr lang="nl-NL" dirty="0"/>
              <a:t>Conclusie? Wat valt jullie op?</a:t>
            </a:r>
          </a:p>
        </p:txBody>
      </p:sp>
    </p:spTree>
    <p:extLst>
      <p:ext uri="{BB962C8B-B14F-4D97-AF65-F5344CB8AC3E}">
        <p14:creationId xmlns:p14="http://schemas.microsoft.com/office/powerpoint/2010/main" val="348185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7F93AC-C56B-4930-BF14-8B8F6B505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Herhaling vorige lessen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1DB174-5F08-4B3A-9AC1-8587AAAE7D5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Poster gemaakt over natuurlijk gedrag en samenlevingsvorm knaagdier of konijn</a:t>
            </a:r>
          </a:p>
          <a:p>
            <a:r>
              <a:rPr lang="nl-NL" dirty="0"/>
              <a:t>Verschillende samenlevingsvormen </a:t>
            </a:r>
          </a:p>
          <a:p>
            <a:r>
              <a:rPr lang="nl-NL" dirty="0"/>
              <a:t>Solitair of in een groep</a:t>
            </a:r>
          </a:p>
          <a:p>
            <a:r>
              <a:rPr lang="nl-NL" dirty="0"/>
              <a:t>Nachtdier of dag actief dier</a:t>
            </a:r>
          </a:p>
          <a:p>
            <a:r>
              <a:rPr lang="nl-NL" dirty="0"/>
              <a:t>Aangeboren en aangeleerd gedrag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239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37A1F-CD53-488F-948B-6BC8E39B0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 van 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CE5833-EA87-4194-BD46-A2D8949FF2B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Je weet wat conflictgedrag bij een dier is</a:t>
            </a:r>
          </a:p>
          <a:p>
            <a:r>
              <a:rPr lang="nl-NL" dirty="0"/>
              <a:t>Je weet wat overspronggedrag is en kan hierbij een voorbeeld noemen</a:t>
            </a:r>
          </a:p>
          <a:p>
            <a:r>
              <a:rPr lang="nl-NL" dirty="0"/>
              <a:t>Je weet wat ambivalent gedrag is en kan hierbij een voorbeeld noemen</a:t>
            </a:r>
          </a:p>
          <a:p>
            <a:r>
              <a:rPr lang="nl-NL" dirty="0"/>
              <a:t>Je weet wat </a:t>
            </a:r>
            <a:r>
              <a:rPr lang="nl-NL" dirty="0" err="1"/>
              <a:t>omgericht</a:t>
            </a:r>
            <a:r>
              <a:rPr lang="nl-NL" dirty="0"/>
              <a:t> gedrag is en kan hierbij een voorbeeld noemen</a:t>
            </a:r>
          </a:p>
          <a:p>
            <a:r>
              <a:rPr lang="nl-NL" dirty="0"/>
              <a:t>Je weet wat een </a:t>
            </a:r>
            <a:r>
              <a:rPr lang="nl-NL" dirty="0" err="1"/>
              <a:t>ethogram</a:t>
            </a:r>
            <a:r>
              <a:rPr lang="nl-NL" dirty="0"/>
              <a:t> is</a:t>
            </a:r>
          </a:p>
        </p:txBody>
      </p:sp>
    </p:spTree>
    <p:extLst>
      <p:ext uri="{BB962C8B-B14F-4D97-AF65-F5344CB8AC3E}">
        <p14:creationId xmlns:p14="http://schemas.microsoft.com/office/powerpoint/2010/main" val="118486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73A734-F361-43D8-BAFD-B136FE27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conflictgedrag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83115F-6A40-42FD-A427-97CCFB94476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Bij conflictgedrag is een dier in conflict met zichzelf</a:t>
            </a:r>
          </a:p>
          <a:p>
            <a:r>
              <a:rPr lang="nl-NL" dirty="0"/>
              <a:t>Hoe ontstaat dat?</a:t>
            </a:r>
          </a:p>
          <a:p>
            <a:pPr lvl="1"/>
            <a:r>
              <a:rPr lang="nl-NL" dirty="0"/>
              <a:t>Doordat het dier twijfelt tussen twee gedragingen</a:t>
            </a:r>
          </a:p>
          <a:p>
            <a:r>
              <a:rPr lang="nl-NL" dirty="0"/>
              <a:t>3 soorten conflictgedrag</a:t>
            </a:r>
          </a:p>
        </p:txBody>
      </p:sp>
    </p:spTree>
    <p:extLst>
      <p:ext uri="{BB962C8B-B14F-4D97-AF65-F5344CB8AC3E}">
        <p14:creationId xmlns:p14="http://schemas.microsoft.com/office/powerpoint/2010/main" val="212008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BCD153-BBD3-42D9-9A03-F133F84AB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overspronggedrag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F0FFAD-634B-49F4-BBD9-AAC2C0A01D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Het dier kan niet kiezen tussen twee nuttige gedragingen en gaat ineens iets heel anders doen.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686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B2935C-32A1-4BAA-8179-3345249F1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Ambivalent gedrag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EDBFD7-8382-4CA2-BFDE-FC76C34EB2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Deze lijkt op overspronggedrag</a:t>
            </a:r>
          </a:p>
          <a:p>
            <a:r>
              <a:rPr lang="nl-NL" dirty="0"/>
              <a:t>Verschil is dat bij de gedragingen even sterk zijn. Hierdoor laat het dier de beide gedragingen zien door het af te wisselen of gelijktijdig te laten zien.</a:t>
            </a:r>
          </a:p>
        </p:txBody>
      </p:sp>
    </p:spTree>
    <p:extLst>
      <p:ext uri="{BB962C8B-B14F-4D97-AF65-F5344CB8AC3E}">
        <p14:creationId xmlns:p14="http://schemas.microsoft.com/office/powerpoint/2010/main" val="2095839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3FC224-EEDD-4DFD-98C6-9C023B8F8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Successief en simultaan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C4507B-6124-4BE3-91F0-F11ABA675F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Ambivalent gedrag in te delen in twee verschillende typen.</a:t>
            </a:r>
          </a:p>
          <a:p>
            <a:r>
              <a:rPr lang="nl-NL" dirty="0"/>
              <a:t>Successief ambivalent gedrag: de twee gedragingen worden afgewisseld.</a:t>
            </a:r>
          </a:p>
          <a:p>
            <a:r>
              <a:rPr lang="nl-NL" dirty="0"/>
              <a:t>Simultaan ambivalent gedrag: de twee gedragingen zijn gelijktijdig te zien. </a:t>
            </a:r>
          </a:p>
        </p:txBody>
      </p:sp>
    </p:spTree>
    <p:extLst>
      <p:ext uri="{BB962C8B-B14F-4D97-AF65-F5344CB8AC3E}">
        <p14:creationId xmlns:p14="http://schemas.microsoft.com/office/powerpoint/2010/main" val="147546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48CFE6-8162-45A5-9C16-BF1FCCF22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Omgericht</a:t>
            </a:r>
            <a:r>
              <a:rPr lang="nl-NL" dirty="0"/>
              <a:t> gedrag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708C22-84CC-42D0-BFCC-787DA979E0B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Het dier vertoont normaal gedrag voor die situatie, maar richt het gedrag op een ander voorwerp of dier. </a:t>
            </a:r>
          </a:p>
        </p:txBody>
      </p:sp>
    </p:spTree>
    <p:extLst>
      <p:ext uri="{BB962C8B-B14F-4D97-AF65-F5344CB8AC3E}">
        <p14:creationId xmlns:p14="http://schemas.microsoft.com/office/powerpoint/2010/main" val="1910577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85595C-BCF4-4CF0-BEC8-04848263E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Agonistisch</a:t>
            </a:r>
            <a:r>
              <a:rPr lang="nl-NL" dirty="0"/>
              <a:t> gedrag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074892-B462-4FDD-818F-B00C5E7B3E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Verzamelnaam voor alle </a:t>
            </a:r>
            <a:r>
              <a:rPr lang="nl-NL" dirty="0" err="1"/>
              <a:t>agresieve</a:t>
            </a:r>
            <a:r>
              <a:rPr lang="nl-NL" dirty="0"/>
              <a:t> gedragingen van een diersoort. </a:t>
            </a:r>
          </a:p>
          <a:p>
            <a:r>
              <a:rPr lang="nl-NL" dirty="0" err="1"/>
              <a:t>Vb</a:t>
            </a:r>
            <a:r>
              <a:rPr lang="nl-NL" dirty="0"/>
              <a:t> dreiggedrag en daadwerkelijk aanvallen van het dier.</a:t>
            </a:r>
          </a:p>
        </p:txBody>
      </p:sp>
    </p:spTree>
    <p:extLst>
      <p:ext uri="{BB962C8B-B14F-4D97-AF65-F5344CB8AC3E}">
        <p14:creationId xmlns:p14="http://schemas.microsoft.com/office/powerpoint/2010/main" val="674201052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793C7D7F3BC946A5F2904ADE47754D" ma:contentTypeVersion="13" ma:contentTypeDescription="Een nieuw document maken." ma:contentTypeScope="" ma:versionID="cdf8280e4522fbe0d91a1e34a1c69600">
  <xsd:schema xmlns:xsd="http://www.w3.org/2001/XMLSchema" xmlns:xs="http://www.w3.org/2001/XMLSchema" xmlns:p="http://schemas.microsoft.com/office/2006/metadata/properties" xmlns:ns3="c2e09757-d42c-4fcd-ae27-c71d4b258210" xmlns:ns4="bfe1b49f-1cd4-47d5-a3dc-4ad9ba0da7af" targetNamespace="http://schemas.microsoft.com/office/2006/metadata/properties" ma:root="true" ma:fieldsID="dacaa48a9419e168a0556b770992c45e" ns3:_="" ns4:_="">
    <xsd:import namespace="c2e09757-d42c-4fcd-ae27-c71d4b258210"/>
    <xsd:import namespace="bfe1b49f-1cd4-47d5-a3dc-4ad9ba0da7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9757-d42c-4fcd-ae27-c71d4b2582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1b49f-1cd4-47d5-a3dc-4ad9ba0da7a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D4EBBE-5184-4FA2-8400-9BEFEA280067}">
  <ds:schemaRefs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bfe1b49f-1cd4-47d5-a3dc-4ad9ba0da7af"/>
    <ds:schemaRef ds:uri="http://purl.org/dc/elements/1.1/"/>
    <ds:schemaRef ds:uri="http://schemas.microsoft.com/office/infopath/2007/PartnerControls"/>
    <ds:schemaRef ds:uri="c2e09757-d42c-4fcd-ae27-c71d4b258210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1C898D9-2313-4DDF-BC7A-92076E345D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04403A-AAC3-496D-8C51-FB1740135C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09757-d42c-4fcd-ae27-c71d4b258210"/>
    <ds:schemaRef ds:uri="bfe1b49f-1cd4-47d5-a3dc-4ad9ba0da7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107</TotalTime>
  <Words>487</Words>
  <Application>Microsoft Office PowerPoint</Application>
  <PresentationFormat>Breedbeeld</PresentationFormat>
  <Paragraphs>65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8" baseType="lpstr">
      <vt:lpstr>Arial</vt:lpstr>
      <vt:lpstr>Tw Cen MT</vt:lpstr>
      <vt:lpstr>Druppel</vt:lpstr>
      <vt:lpstr>Gedrag en welzijn</vt:lpstr>
      <vt:lpstr>Herhaling vorige lessen</vt:lpstr>
      <vt:lpstr>Leerdoelen van vandaag</vt:lpstr>
      <vt:lpstr>conflictgedrag</vt:lpstr>
      <vt:lpstr>overspronggedrag</vt:lpstr>
      <vt:lpstr>Ambivalent gedrag</vt:lpstr>
      <vt:lpstr>Successief en simultaan </vt:lpstr>
      <vt:lpstr>Omgericht gedrag</vt:lpstr>
      <vt:lpstr>Agonistisch gedrag</vt:lpstr>
      <vt:lpstr>gedragselementen</vt:lpstr>
      <vt:lpstr>Gedragsonderzoek uitvoeren</vt:lpstr>
      <vt:lpstr>ethogram</vt:lpstr>
      <vt:lpstr>Hoe verder?</vt:lpstr>
      <vt:lpstr>Diagram van het onderzoek</vt:lpstr>
      <vt:lpstr>Opdracht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Gedrag en welzijn</dc:title>
  <dc:creator>Corine Luttikholt - Harkink</dc:creator>
  <cp:lastModifiedBy>Corine Harkink</cp:lastModifiedBy>
  <cp:revision>17</cp:revision>
  <dcterms:created xsi:type="dcterms:W3CDTF">2022-10-02T12:32:39Z</dcterms:created>
  <dcterms:modified xsi:type="dcterms:W3CDTF">2022-10-06T11:01:22Z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0x01010079793C7D7F3BC946A5F2904ADE47754D</vt:lpwstr>
  </property>
</Properties>
</file>